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23010" y="431734"/>
            <a:ext cx="10670251" cy="2128962"/>
          </a:xfrm>
        </p:spPr>
        <p:txBody>
          <a:bodyPr/>
          <a:lstStyle/>
          <a:p>
            <a:r>
              <a:rPr lang="zh-TW" altLang="en-US" dirty="0" smtClean="0"/>
              <a:t>訊號與系統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									</a:t>
            </a:r>
            <a:r>
              <a:rPr lang="zh-TW" altLang="en-US" dirty="0" smtClean="0"/>
              <a:t>期末專題報告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4800" y="5298956"/>
            <a:ext cx="4452330" cy="42598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zh-TW" altLang="en-US" dirty="0" smtClean="0"/>
              <a:t>資工二         葉柏諭     </a:t>
            </a:r>
            <a:r>
              <a:rPr lang="en-US" altLang="zh-TW" dirty="0" smtClean="0"/>
              <a:t>B0429007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923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49729" y="2765576"/>
            <a:ext cx="8534400" cy="1507067"/>
          </a:xfrm>
        </p:spPr>
        <p:txBody>
          <a:bodyPr>
            <a:noAutofit/>
          </a:bodyPr>
          <a:lstStyle/>
          <a:p>
            <a:r>
              <a:rPr lang="zh-TW" altLang="en-US" sz="55000" dirty="0" smtClean="0">
                <a:solidFill>
                  <a:srgbClr val="FF0000"/>
                </a:solidFill>
              </a:rPr>
              <a:t>完</a:t>
            </a:r>
            <a:endParaRPr lang="zh-TW" altLang="en-US" sz="5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0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9116" y="136454"/>
            <a:ext cx="8534400" cy="1507067"/>
          </a:xfrm>
        </p:spPr>
        <p:txBody>
          <a:bodyPr/>
          <a:lstStyle/>
          <a:p>
            <a:r>
              <a:rPr lang="zh-TW" altLang="en-US" dirty="0" smtClean="0"/>
              <a:t>遊戲規則介紹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33" y="5291791"/>
            <a:ext cx="381000" cy="762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97" y="5282712"/>
            <a:ext cx="1001640" cy="10016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01" y="5596591"/>
            <a:ext cx="457200" cy="457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73" y="5033174"/>
            <a:ext cx="1024893" cy="145506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09073" y="1389517"/>
            <a:ext cx="93373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dirty="0" smtClean="0"/>
              <a:t>Time</a:t>
            </a:r>
            <a:r>
              <a:rPr lang="zh-TW" altLang="en-US" sz="2500" dirty="0" smtClean="0"/>
              <a:t>每過</a:t>
            </a:r>
            <a:r>
              <a:rPr lang="en-US" altLang="zh-TW" sz="2500" dirty="0" smtClean="0"/>
              <a:t>1000</a:t>
            </a:r>
            <a:r>
              <a:rPr lang="zh-TW" altLang="en-US" sz="2500" dirty="0" smtClean="0"/>
              <a:t>為一關</a:t>
            </a:r>
            <a:endParaRPr lang="en-US" altLang="zh-TW" sz="2500" dirty="0" smtClean="0"/>
          </a:p>
          <a:p>
            <a:r>
              <a:rPr lang="zh-TW" altLang="en-US" sz="2500" dirty="0" smtClean="0"/>
              <a:t>分數會隨時間</a:t>
            </a:r>
            <a:r>
              <a:rPr lang="zh-TW" altLang="en-US" sz="2500" dirty="0"/>
              <a:t>增加</a:t>
            </a:r>
            <a:endParaRPr lang="en-US" altLang="zh-TW" sz="2500" dirty="0" smtClean="0"/>
          </a:p>
          <a:p>
            <a:r>
              <a:rPr lang="zh-TW" altLang="en-US" sz="2500" dirty="0" smtClean="0"/>
              <a:t>每一關至少須獲得</a:t>
            </a:r>
            <a:r>
              <a:rPr lang="en-US" altLang="zh-TW" sz="2500" dirty="0" smtClean="0"/>
              <a:t>750</a:t>
            </a:r>
            <a:r>
              <a:rPr lang="zh-TW" altLang="en-US" sz="2500" dirty="0" smtClean="0"/>
              <a:t>分才能過關</a:t>
            </a:r>
            <a:endParaRPr lang="en-US" altLang="zh-TW" sz="2500" dirty="0" smtClean="0"/>
          </a:p>
          <a:p>
            <a:r>
              <a:rPr lang="zh-TW" altLang="en-US" sz="2500" dirty="0" smtClean="0"/>
              <a:t>即第一關須</a:t>
            </a:r>
            <a:r>
              <a:rPr lang="en-US" altLang="zh-TW" sz="2500" dirty="0" smtClean="0"/>
              <a:t>750</a:t>
            </a:r>
            <a:r>
              <a:rPr lang="zh-TW" altLang="en-US" sz="2500" dirty="0" smtClean="0"/>
              <a:t>分，第二關須</a:t>
            </a:r>
            <a:r>
              <a:rPr lang="en-US" altLang="zh-TW" sz="2500" dirty="0" smtClean="0"/>
              <a:t>1500</a:t>
            </a:r>
            <a:r>
              <a:rPr lang="zh-TW" altLang="en-US" sz="2500" dirty="0" smtClean="0"/>
              <a:t>分</a:t>
            </a:r>
            <a:r>
              <a:rPr lang="en-US" altLang="zh-TW" sz="2500" dirty="0" smtClean="0"/>
              <a:t>…</a:t>
            </a:r>
            <a:r>
              <a:rPr lang="zh-TW" altLang="en-US" sz="2500" dirty="0" smtClean="0"/>
              <a:t>依此類推</a:t>
            </a:r>
            <a:endParaRPr lang="en-US" altLang="zh-TW" sz="2500" dirty="0" smtClean="0"/>
          </a:p>
          <a:p>
            <a:r>
              <a:rPr lang="zh-TW" altLang="en-US" sz="2500" dirty="0" smtClean="0"/>
              <a:t>未到達關卡分數遊戲失敗</a:t>
            </a:r>
            <a:endParaRPr lang="en-US" altLang="zh-TW" sz="2500" dirty="0" smtClean="0"/>
          </a:p>
          <a:p>
            <a:r>
              <a:rPr lang="zh-TW" altLang="en-US" sz="2500" dirty="0"/>
              <a:t>通</a:t>
            </a:r>
            <a:r>
              <a:rPr lang="zh-TW" altLang="en-US" sz="2500" dirty="0" smtClean="0"/>
              <a:t>過第五關則遊戲勝</a:t>
            </a:r>
            <a:r>
              <a:rPr lang="zh-TW" altLang="en-US" sz="2500" dirty="0"/>
              <a:t>利</a:t>
            </a:r>
            <a:endParaRPr lang="en-US" altLang="zh-TW" sz="25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972635" y="444477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你的戰機</a:t>
            </a:r>
            <a:endParaRPr lang="zh-TW" altLang="en-US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163295" y="4446565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加</a:t>
            </a:r>
            <a:r>
              <a:rPr lang="en-US" altLang="zh-TW" sz="2000" dirty="0" smtClean="0"/>
              <a:t>50</a:t>
            </a:r>
            <a:r>
              <a:rPr lang="zh-TW" altLang="en-US" sz="2000" dirty="0" smtClean="0"/>
              <a:t>分</a:t>
            </a:r>
            <a:endParaRPr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042441" y="444477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扣</a:t>
            </a:r>
            <a:r>
              <a:rPr lang="en-US" altLang="zh-TW" sz="2000" dirty="0" smtClean="0"/>
              <a:t>100</a:t>
            </a:r>
            <a:r>
              <a:rPr lang="zh-TW" altLang="en-US" sz="2000" dirty="0" smtClean="0"/>
              <a:t>分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49827" y="4446565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扣</a:t>
            </a:r>
            <a:r>
              <a:rPr lang="en-US" altLang="zh-TW" sz="2000" dirty="0" smtClean="0"/>
              <a:t>50</a:t>
            </a:r>
            <a:r>
              <a:rPr lang="zh-TW" altLang="en-US" sz="2000" dirty="0" smtClean="0"/>
              <a:t>分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076197" y="3827212"/>
            <a:ext cx="3506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           </a:t>
            </a:r>
            <a:r>
              <a:rPr lang="zh-TW" altLang="en-US" sz="2500" dirty="0" smtClean="0"/>
              <a:t>敵          機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93446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4597" y="520937"/>
            <a:ext cx="8534400" cy="987725"/>
          </a:xfrm>
        </p:spPr>
        <p:txBody>
          <a:bodyPr>
            <a:normAutofit/>
          </a:bodyPr>
          <a:lstStyle/>
          <a:p>
            <a:r>
              <a:rPr lang="zh-TW" altLang="en-US" sz="35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遊戲畫面</a:t>
            </a:r>
            <a:endParaRPr lang="zh-TW" altLang="en-US" sz="35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9147" t="4897" r="12598" b="10393"/>
          <a:stretch/>
        </p:blipFill>
        <p:spPr>
          <a:xfrm>
            <a:off x="2113470" y="1997812"/>
            <a:ext cx="7366960" cy="448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53359" y="1109293"/>
            <a:ext cx="2145252" cy="541868"/>
          </a:xfrm>
        </p:spPr>
        <p:txBody>
          <a:bodyPr>
            <a:normAutofit fontScale="90000"/>
          </a:bodyPr>
          <a:lstStyle/>
          <a:p>
            <a:r>
              <a:rPr lang="zh-TW" altLang="en-US" sz="30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遊戲勝利</a:t>
            </a:r>
            <a:endParaRPr lang="zh-TW" altLang="en-US" sz="3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2" y="1033014"/>
            <a:ext cx="8534400" cy="694426"/>
          </a:xfrm>
        </p:spPr>
        <p:txBody>
          <a:bodyPr/>
          <a:lstStyle/>
          <a:p>
            <a:r>
              <a:rPr lang="zh-TW" altLang="en-US" dirty="0" smtClean="0"/>
              <a:t>關</a:t>
            </a:r>
            <a:r>
              <a:rPr lang="zh-TW" altLang="en-US" dirty="0"/>
              <a:t>卡</a:t>
            </a:r>
            <a:r>
              <a:rPr lang="zh-TW" altLang="en-US" dirty="0" smtClean="0"/>
              <a:t>失敗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9472" t="5512" r="12705" b="10889"/>
          <a:stretch/>
        </p:blipFill>
        <p:spPr>
          <a:xfrm>
            <a:off x="684212" y="1932317"/>
            <a:ext cx="4639778" cy="28035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1813" t="579" r="10031" b="14655"/>
          <a:stretch/>
        </p:blipFill>
        <p:spPr>
          <a:xfrm>
            <a:off x="5650301" y="1932317"/>
            <a:ext cx="4623759" cy="28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31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875" y="271917"/>
            <a:ext cx="8534400" cy="712820"/>
          </a:xfrm>
        </p:spPr>
        <p:txBody>
          <a:bodyPr>
            <a:normAutofit/>
          </a:bodyPr>
          <a:lstStyle/>
          <a:p>
            <a:r>
              <a:rPr lang="zh-TW" altLang="en-US" sz="3000" dirty="0" smtClean="0"/>
              <a:t>案鍵控制</a:t>
            </a:r>
            <a:endParaRPr lang="zh-TW" altLang="en-US" sz="3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5" y="984737"/>
            <a:ext cx="5464013" cy="321591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5" y="4754654"/>
            <a:ext cx="4389500" cy="108975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5875" y="4200656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/>
              <a:t>移動使用者</a:t>
            </a:r>
            <a:endParaRPr lang="zh-TW" altLang="en-US" sz="3000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5621572" y="3466755"/>
            <a:ext cx="2011682" cy="119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肘形接點 9"/>
          <p:cNvCxnSpPr/>
          <p:nvPr/>
        </p:nvCxnSpPr>
        <p:spPr>
          <a:xfrm rot="10800000" flipV="1">
            <a:off x="5001371" y="3478681"/>
            <a:ext cx="2631883" cy="1820849"/>
          </a:xfrm>
          <a:prstGeom prst="bentConnector3">
            <a:avLst>
              <a:gd name="adj1" fmla="val -151"/>
            </a:avLst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肘形接點 20"/>
          <p:cNvCxnSpPr/>
          <p:nvPr/>
        </p:nvCxnSpPr>
        <p:spPr>
          <a:xfrm rot="10800000">
            <a:off x="2178657" y="3015519"/>
            <a:ext cx="3434964" cy="463163"/>
          </a:xfrm>
          <a:prstGeom prst="bentConnector3">
            <a:avLst>
              <a:gd name="adj1" fmla="val 0"/>
            </a:avLst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肘形接點 23"/>
          <p:cNvCxnSpPr/>
          <p:nvPr/>
        </p:nvCxnSpPr>
        <p:spPr>
          <a:xfrm rot="10800000">
            <a:off x="2178658" y="3015520"/>
            <a:ext cx="3442915" cy="1100617"/>
          </a:xfrm>
          <a:prstGeom prst="bentConnector3">
            <a:avLst>
              <a:gd name="adj1" fmla="val 99423"/>
            </a:avLst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5613621" y="3478681"/>
            <a:ext cx="0" cy="6374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06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4212" y="383216"/>
            <a:ext cx="8534400" cy="508883"/>
          </a:xfrm>
        </p:spPr>
        <p:txBody>
          <a:bodyPr>
            <a:norm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</a:rPr>
              <a:t>敵人出現位置、速度、大小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6" y="892099"/>
            <a:ext cx="7684630" cy="1341236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5" y="5391759"/>
            <a:ext cx="4061812" cy="51058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03" y="2886637"/>
            <a:ext cx="5578323" cy="185182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84212" y="2418421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敵人速度控制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可加速、緩速、倒退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26125" y="494420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當物件到達底部時進行刪除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58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2" y="389614"/>
            <a:ext cx="8534400" cy="1492203"/>
          </a:xfrm>
        </p:spPr>
        <p:txBody>
          <a:bodyPr>
            <a:normAutofit/>
          </a:bodyPr>
          <a:lstStyle/>
          <a:p>
            <a:r>
              <a:rPr lang="zh-TW" altLang="en-US" sz="3000" dirty="0" smtClean="0"/>
              <a:t>遊戲規則控制</a:t>
            </a:r>
            <a:r>
              <a:rPr lang="en-US" altLang="zh-TW" sz="3000" dirty="0" smtClean="0"/>
              <a:t>(</a:t>
            </a:r>
            <a:r>
              <a:rPr lang="zh-TW" altLang="en-US" sz="3000" dirty="0" smtClean="0"/>
              <a:t>關卡失敗</a:t>
            </a:r>
            <a:r>
              <a:rPr lang="en-US" altLang="zh-TW" sz="3000" dirty="0" smtClean="0"/>
              <a:t>)</a:t>
            </a:r>
            <a:endParaRPr lang="zh-TW" altLang="en-US" sz="3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881817"/>
            <a:ext cx="9281537" cy="425232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110616" y="23151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過關加速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64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1921934"/>
          </a:xfrm>
        </p:spPr>
        <p:txBody>
          <a:bodyPr>
            <a:normAutofit/>
          </a:bodyPr>
          <a:lstStyle/>
          <a:p>
            <a:r>
              <a:rPr lang="zh-TW" altLang="en-US" sz="3500" dirty="0" smtClean="0"/>
              <a:t>遊戲勝利</a:t>
            </a:r>
            <a:endParaRPr lang="zh-TW" altLang="en-US" sz="35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366005"/>
            <a:ext cx="7683411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1015779"/>
          </a:xfrm>
        </p:spPr>
        <p:txBody>
          <a:bodyPr/>
          <a:lstStyle/>
          <a:p>
            <a:r>
              <a:rPr lang="zh-TW" altLang="en-US" dirty="0" smtClean="0"/>
              <a:t>設定每個敵人圖片、碰撞後發生事件</a:t>
            </a:r>
            <a:r>
              <a:rPr lang="en-US" altLang="zh-TW" dirty="0" smtClean="0"/>
              <a:t>(</a:t>
            </a:r>
            <a:r>
              <a:rPr lang="zh-TW" altLang="en-US" dirty="0" smtClean="0"/>
              <a:t>扣分、爆炸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939754"/>
            <a:ext cx="4488569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切割線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164</TotalTime>
  <Words>139</Words>
  <Application>Microsoft Office PowerPoint</Application>
  <PresentationFormat>寬螢幕</PresentationFormat>
  <Paragraphs>27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微軟正黑體</vt:lpstr>
      <vt:lpstr>Century Gothic</vt:lpstr>
      <vt:lpstr>Wingdings 3</vt:lpstr>
      <vt:lpstr>切割線</vt:lpstr>
      <vt:lpstr>訊號與系統           期末專題報告</vt:lpstr>
      <vt:lpstr>遊戲規則介紹</vt:lpstr>
      <vt:lpstr>PowerPoint 簡報</vt:lpstr>
      <vt:lpstr>遊戲勝利</vt:lpstr>
      <vt:lpstr>案鍵控制</vt:lpstr>
      <vt:lpstr>敵人出現位置、速度、大小</vt:lpstr>
      <vt:lpstr>PowerPoint 簡報</vt:lpstr>
      <vt:lpstr>PowerPoint 簡報</vt:lpstr>
      <vt:lpstr>PowerPoint 簡報</vt:lpstr>
      <vt:lpstr>完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Paul</dc:creator>
  <cp:lastModifiedBy>Paul</cp:lastModifiedBy>
  <cp:revision>13</cp:revision>
  <dcterms:created xsi:type="dcterms:W3CDTF">2017-06-12T15:03:34Z</dcterms:created>
  <dcterms:modified xsi:type="dcterms:W3CDTF">2017-06-13T05:40:28Z</dcterms:modified>
</cp:coreProperties>
</file>